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2144" y="-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Sie reisen </a:t>
            </a:r>
            <a:br>
              <a:rPr lang="de-de" sz="15000" b="1" baseline="30000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de-de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außerhalb der EU?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249382" y="13328434"/>
            <a:ext cx="1318952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6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Nehmen Sie so viele Fotos Ihrer Lieblingspflanzen auf, </a:t>
            </a:r>
            <a:br>
              <a:rPr lang="de-DE" sz="6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de-DE" sz="6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wie Sie möchten 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8800" b="1" i="0" u="none" strike="noStrike" baseline="30000" dirty="0">
                <a:latin typeface="Verdana" panose="020B0604030504040204" pitchFamily="34" charset="0"/>
                <a:ea typeface="Verdana" panose="020B0604030504040204" pitchFamily="34" charset="0"/>
              </a:rPr>
              <a:t>… aber bringen Sie nur</a:t>
            </a:r>
            <a:br>
              <a:rPr lang="de-DE" sz="8800" b="1" i="0" u="none" strike="noStrike" baseline="300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de-DE" sz="8800" b="1" i="0" u="none" strike="noStrike" baseline="30000" dirty="0">
                <a:latin typeface="Verdana" panose="020B0604030504040204" pitchFamily="34" charset="0"/>
                <a:ea typeface="Verdana" panose="020B0604030504040204" pitchFamily="34" charset="0"/>
              </a:rPr>
              <a:t> die Fotos mit zurück.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0" y="12726583"/>
            <a:ext cx="13716000" cy="582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 könnte passieren, </a:t>
            </a:r>
            <a:b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dass Sie neue Schädlinge verbreiten, </a:t>
            </a:r>
            <a:b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indem Sie </a:t>
            </a:r>
            <a:r>
              <a:rPr lang="de-DE" sz="8600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diese</a:t>
            </a:r>
            <a:r>
              <a:rPr lang="de-DE" sz="8600" b="0" i="0" u="none" strike="noStrike" baseline="300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Ihrem Gepäck mitführen.</a:t>
            </a:r>
          </a:p>
          <a:p>
            <a:endParaRPr lang="en-GB" sz="8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de-de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FÜR EINE GESUNDE </a:t>
            </a:r>
            <a:r>
              <a:rPr lang="de-de" sz="6600" b="1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UMWELT</a:t>
            </a:r>
          </a:p>
          <a:p>
            <a:pPr algn="ctr"/>
            <a:r>
              <a:rPr lang="de-de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nehmen Sie keine Pflanzen mit nach Hause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07D7C43-5162-4D6B-B7F2-37D85DA1443E}"/>
</file>

<file path=customXml/itemProps2.xml><?xml version="1.0" encoding="utf-8"?>
<ds:datastoreItem xmlns:ds="http://schemas.openxmlformats.org/officeDocument/2006/customXml" ds:itemID="{00B5D9B9-12D9-4925-8782-E47A64980A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44D1B8-4D7A-405C-B90D-1CE5AC1079AF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</Words>
  <Application>Microsoft Office PowerPoint</Application>
  <PresentationFormat>Benutzerdefiniert</PresentationFormat>
  <Paragraphs>7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Topitschnig Christina</cp:lastModifiedBy>
  <cp:revision>9</cp:revision>
  <dcterms:created xsi:type="dcterms:W3CDTF">2025-04-24T08:29:27Z</dcterms:created>
  <dcterms:modified xsi:type="dcterms:W3CDTF">2025-05-02T09:38:56Z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